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346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03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033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2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08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84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3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53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398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246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606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24002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50750" y="3532486"/>
            <a:ext cx="12307279" cy="1860979"/>
          </a:xfrm>
        </p:spPr>
        <p:txBody>
          <a:bodyPr>
            <a:normAutofit fontScale="90000"/>
          </a:bodyPr>
          <a:lstStyle/>
          <a:p>
            <a:pPr lvl="0" algn="ctr"/>
            <a:r>
              <a:rPr lang="pt-BR" cap="none" dirty="0" smtClean="0">
                <a:solidFill>
                  <a:schemeClr val="bg1"/>
                </a:solidFill>
              </a:rPr>
              <a:t>Período </a:t>
            </a:r>
            <a:r>
              <a:rPr lang="pt-BR" cap="none" dirty="0" smtClean="0">
                <a:solidFill>
                  <a:schemeClr val="bg1"/>
                </a:solidFill>
              </a:rPr>
              <a:t>das inscrições: </a:t>
            </a:r>
            <a:r>
              <a:rPr lang="pt-BR" b="1" cap="none" dirty="0" smtClean="0">
                <a:solidFill>
                  <a:srgbClr val="FFC000"/>
                </a:solidFill>
              </a:rPr>
              <a:t>08</a:t>
            </a:r>
            <a:r>
              <a:rPr lang="pt-BR" b="1" cap="none" dirty="0" smtClean="0">
                <a:solidFill>
                  <a:srgbClr val="FFC000"/>
                </a:solidFill>
              </a:rPr>
              <a:t> </a:t>
            </a:r>
            <a:r>
              <a:rPr lang="pt-BR" b="1" cap="none" dirty="0" smtClean="0">
                <a:solidFill>
                  <a:srgbClr val="FFC000"/>
                </a:solidFill>
              </a:rPr>
              <a:t>a </a:t>
            </a:r>
            <a:r>
              <a:rPr lang="pt-BR" b="1" cap="none" dirty="0" smtClean="0">
                <a:solidFill>
                  <a:srgbClr val="FFC000"/>
                </a:solidFill>
              </a:rPr>
              <a:t>15</a:t>
            </a:r>
            <a:r>
              <a:rPr lang="pt-BR" b="1" cap="none" dirty="0" smtClean="0">
                <a:solidFill>
                  <a:srgbClr val="FFC000"/>
                </a:solidFill>
              </a:rPr>
              <a:t> </a:t>
            </a:r>
            <a:r>
              <a:rPr lang="pt-BR" b="1" cap="none" dirty="0" smtClean="0">
                <a:solidFill>
                  <a:srgbClr val="FFC000"/>
                </a:solidFill>
              </a:rPr>
              <a:t>de </a:t>
            </a:r>
            <a:r>
              <a:rPr lang="pt-BR" b="1" cap="none" dirty="0" smtClean="0">
                <a:solidFill>
                  <a:srgbClr val="FFC000"/>
                </a:solidFill>
              </a:rPr>
              <a:t>julho </a:t>
            </a:r>
            <a:r>
              <a:rPr lang="pt-BR" b="1" cap="none" dirty="0" smtClean="0">
                <a:solidFill>
                  <a:srgbClr val="FFC000"/>
                </a:solidFill>
              </a:rPr>
              <a:t>de </a:t>
            </a:r>
            <a:r>
              <a:rPr lang="pt-BR" b="1" cap="none" dirty="0" smtClean="0">
                <a:solidFill>
                  <a:srgbClr val="FFC000"/>
                </a:solidFill>
              </a:rPr>
              <a:t>2022</a:t>
            </a:r>
            <a:br>
              <a:rPr lang="pt-BR" b="1" cap="none" dirty="0" smtClean="0">
                <a:solidFill>
                  <a:srgbClr val="FFC000"/>
                </a:solidFill>
              </a:rPr>
            </a:br>
            <a:r>
              <a:rPr lang="pt-BR" cap="none" dirty="0" smtClean="0">
                <a:solidFill>
                  <a:schemeClr val="bg1"/>
                </a:solidFill>
              </a:rPr>
              <a:t>Componente: FCHJ48 – Patrimônio Cultural e Comunicação (68h)</a:t>
            </a:r>
            <a:r>
              <a:rPr lang="pt-BR" cap="none" dirty="0" smtClean="0">
                <a:solidFill>
                  <a:srgbClr val="FFC000"/>
                </a:solidFill>
              </a:rPr>
              <a:t/>
            </a:r>
            <a:br>
              <a:rPr lang="pt-BR" cap="none" dirty="0" smtClean="0">
                <a:solidFill>
                  <a:srgbClr val="FFC000"/>
                </a:solidFill>
              </a:rPr>
            </a:br>
            <a:r>
              <a:rPr lang="pt-BR" cap="none" dirty="0" smtClean="0">
                <a:solidFill>
                  <a:schemeClr val="bg1"/>
                </a:solidFill>
              </a:rPr>
              <a:t>Realização das inscrições através do e-mail:</a:t>
            </a:r>
            <a:r>
              <a:rPr lang="pt-BR" cap="none" dirty="0">
                <a:solidFill>
                  <a:schemeClr val="bg1"/>
                </a:solidFill>
              </a:rPr>
              <a:t> </a:t>
            </a:r>
            <a:r>
              <a:rPr lang="pt-BR" cap="none" dirty="0" smtClean="0">
                <a:solidFill>
                  <a:srgbClr val="0070C0"/>
                </a:solidFill>
              </a:rPr>
              <a:t>ppgmuseu@ufba.br</a:t>
            </a:r>
            <a:br>
              <a:rPr lang="pt-BR" cap="none" dirty="0" smtClean="0">
                <a:solidFill>
                  <a:srgbClr val="0070C0"/>
                </a:solidFill>
              </a:rPr>
            </a:br>
            <a:r>
              <a:rPr lang="pt-BR" cap="none" dirty="0" smtClean="0">
                <a:solidFill>
                  <a:schemeClr val="bg1"/>
                </a:solidFill>
              </a:rPr>
              <a:t>Consulte o edital completo em: </a:t>
            </a:r>
            <a:r>
              <a:rPr lang="pt-BR" cap="none" dirty="0" smtClean="0">
                <a:solidFill>
                  <a:srgbClr val="0070C0"/>
                </a:solidFill>
              </a:rPr>
              <a:t>http://www.ppgmuseu.ffch.ufba.br/</a:t>
            </a:r>
            <a:endParaRPr lang="pt-BR" cap="none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108649" y="670878"/>
            <a:ext cx="12492507" cy="1458369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 smtClean="0"/>
              <a:t>PROGRAMA DE PÓS-GRADUAÇÃO EM MUSEOLOGIA PPGMUSEU</a:t>
            </a:r>
          </a:p>
          <a:p>
            <a:endParaRPr lang="pt-BR" sz="3200" dirty="0"/>
          </a:p>
          <a:p>
            <a:endParaRPr lang="pt-BR" sz="3200" dirty="0"/>
          </a:p>
          <a:p>
            <a:endParaRPr lang="pt-BR" sz="32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65284" y="1604056"/>
            <a:ext cx="11344643" cy="157702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300" cap="none" dirty="0" smtClean="0">
                <a:solidFill>
                  <a:schemeClr val="tx1"/>
                </a:solidFill>
              </a:rPr>
              <a:t>Inscrições abertas para </a:t>
            </a:r>
            <a:r>
              <a:rPr lang="pt-BR" sz="4300" cap="none" dirty="0" smtClean="0">
                <a:solidFill>
                  <a:schemeClr val="tx1"/>
                </a:solidFill>
              </a:rPr>
              <a:t>Seleção </a:t>
            </a:r>
            <a:r>
              <a:rPr lang="pt-BR" sz="4300" cap="none" dirty="0" smtClean="0">
                <a:solidFill>
                  <a:schemeClr val="tx1"/>
                </a:solidFill>
              </a:rPr>
              <a:t>de </a:t>
            </a:r>
            <a:r>
              <a:rPr lang="pt-BR" sz="4300" cap="none" dirty="0" smtClean="0">
                <a:solidFill>
                  <a:schemeClr val="tx1"/>
                </a:solidFill>
              </a:rPr>
              <a:t>Alunos </a:t>
            </a:r>
            <a:r>
              <a:rPr lang="pt-BR" sz="4300" cap="none" dirty="0">
                <a:solidFill>
                  <a:schemeClr val="tx1"/>
                </a:solidFill>
              </a:rPr>
              <a:t>E</a:t>
            </a:r>
            <a:r>
              <a:rPr lang="pt-BR" sz="4300" cap="none" dirty="0" smtClean="0">
                <a:solidFill>
                  <a:schemeClr val="tx1"/>
                </a:solidFill>
              </a:rPr>
              <a:t>speciais </a:t>
            </a:r>
            <a:r>
              <a:rPr lang="pt-BR" sz="4300" cap="none" dirty="0" smtClean="0">
                <a:solidFill>
                  <a:schemeClr val="tx1"/>
                </a:solidFill>
              </a:rPr>
              <a:t>do </a:t>
            </a:r>
            <a:r>
              <a:rPr lang="pt-BR" sz="4300" cap="none" dirty="0">
                <a:solidFill>
                  <a:schemeClr val="tx1"/>
                </a:solidFill>
              </a:rPr>
              <a:t>Mestrado em Museologia </a:t>
            </a:r>
            <a:r>
              <a:rPr lang="pt-BR" sz="4300" cap="none" dirty="0" smtClean="0">
                <a:solidFill>
                  <a:schemeClr val="tx1"/>
                </a:solidFill>
              </a:rPr>
              <a:t>para ingresso no semestre letivo de </a:t>
            </a:r>
            <a:r>
              <a:rPr lang="pt-BR" sz="4300" cap="none" dirty="0" smtClean="0">
                <a:solidFill>
                  <a:schemeClr val="tx1"/>
                </a:solidFill>
              </a:rPr>
              <a:t>2022.2 </a:t>
            </a:r>
            <a:r>
              <a:rPr lang="pt-BR" sz="4300" cap="none" dirty="0" smtClean="0">
                <a:solidFill>
                  <a:schemeClr val="tx1"/>
                </a:solidFill>
              </a:rPr>
              <a:t>- Edital </a:t>
            </a:r>
            <a:r>
              <a:rPr lang="pt-BR" sz="4300" cap="none" dirty="0">
                <a:solidFill>
                  <a:schemeClr val="tx1"/>
                </a:solidFill>
              </a:rPr>
              <a:t>nº </a:t>
            </a:r>
            <a:r>
              <a:rPr lang="pt-BR" sz="4300" cap="none" dirty="0" smtClean="0">
                <a:solidFill>
                  <a:schemeClr val="tx1"/>
                </a:solidFill>
              </a:rPr>
              <a:t>01/2022 </a:t>
            </a:r>
            <a:r>
              <a:rPr lang="pt-BR" cap="none" dirty="0" smtClean="0">
                <a:solidFill>
                  <a:schemeClr val="tx1"/>
                </a:solidFill>
              </a:rPr>
              <a:t/>
            </a:r>
            <a:br>
              <a:rPr lang="pt-BR" cap="none" dirty="0" smtClean="0">
                <a:solidFill>
                  <a:schemeClr val="tx1"/>
                </a:solidFill>
              </a:rPr>
            </a:br>
            <a:endParaRPr lang="pt-BR" cap="none" dirty="0">
              <a:solidFill>
                <a:schemeClr val="tx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99011" y="6059204"/>
            <a:ext cx="11341485" cy="6650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r>
              <a:rPr lang="pt-BR" sz="2800" b="1" dirty="0">
                <a:solidFill>
                  <a:schemeClr val="bg1"/>
                </a:solidFill>
                <a:latin typeface="Calibri" panose="020F0502020204030204"/>
              </a:rPr>
              <a:t>FCHJ48</a:t>
            </a:r>
            <a:r>
              <a:rPr lang="pt-BR" sz="2800" dirty="0">
                <a:solidFill>
                  <a:schemeClr val="bg1"/>
                </a:solidFill>
                <a:latin typeface="Calibri" panose="020F0502020204030204"/>
              </a:rPr>
              <a:t> – </a:t>
            </a:r>
            <a:r>
              <a:rPr lang="pt-PT" sz="2800" dirty="0">
                <a:solidFill>
                  <a:schemeClr val="bg1"/>
                </a:solidFill>
                <a:latin typeface="Calibri" panose="020F0502020204030204"/>
              </a:rPr>
              <a:t>Patrimônio Cultural e Comunicação (68h)</a:t>
            </a:r>
          </a:p>
        </p:txBody>
      </p:sp>
      <p:sp>
        <p:nvSpPr>
          <p:cNvPr id="8" name="Retângulo 7"/>
          <p:cNvSpPr/>
          <p:nvPr/>
        </p:nvSpPr>
        <p:spPr>
          <a:xfrm>
            <a:off x="465284" y="5902036"/>
            <a:ext cx="11275212" cy="349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14" t="19939" r="12291" b="49849"/>
          <a:stretch/>
        </p:blipFill>
        <p:spPr>
          <a:xfrm>
            <a:off x="3981796" y="5965431"/>
            <a:ext cx="4971012" cy="83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30269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62</TotalTime>
  <Words>48</Words>
  <Application>Microsoft Office PowerPoint</Application>
  <PresentationFormat>Ecrã Panorâmico</PresentationFormat>
  <Paragraphs>5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Calibri</vt:lpstr>
      <vt:lpstr>Gill Sans MT</vt:lpstr>
      <vt:lpstr>Wingdings 2</vt:lpstr>
      <vt:lpstr>Dividendo</vt:lpstr>
      <vt:lpstr>Período das inscrições: 08 a 15 de julho de 2022 Componente: FCHJ48 – Patrimônio Cultural e Comunicação (68h) Realização das inscrições através do e-mail: ppgmuseu@ufba.br Consulte o edital completo em: http://www.ppgmuseu.ffch.ufba.br/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Período de inscrições: 21 a 28 de janeiro de 2022. Realização das inscrições através do e-mail: ppgmuseu@ufba.br  Consulte o edital na íntegra em: http://www.ppgmuseu.ffch.ufba.br/</dc:title>
  <dc:creator>UFBA</dc:creator>
  <cp:lastModifiedBy>ppgmuseu</cp:lastModifiedBy>
  <cp:revision>7</cp:revision>
  <dcterms:created xsi:type="dcterms:W3CDTF">2021-12-22T13:59:53Z</dcterms:created>
  <dcterms:modified xsi:type="dcterms:W3CDTF">2022-06-28T14:41:15Z</dcterms:modified>
</cp:coreProperties>
</file>