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C83-E397-4894-88CF-A220C2FE4D4F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0EC-849E-4EC5-B0A8-0533C1551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0852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C83-E397-4894-88CF-A220C2FE4D4F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0EC-849E-4EC5-B0A8-0533C1551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684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C83-E397-4894-88CF-A220C2FE4D4F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0EC-849E-4EC5-B0A8-0533C1551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3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C83-E397-4894-88CF-A220C2FE4D4F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0EC-849E-4EC5-B0A8-0533C1551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722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C83-E397-4894-88CF-A220C2FE4D4F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0EC-849E-4EC5-B0A8-0533C1551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206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C83-E397-4894-88CF-A220C2FE4D4F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0EC-849E-4EC5-B0A8-0533C1551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60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C83-E397-4894-88CF-A220C2FE4D4F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0EC-849E-4EC5-B0A8-0533C1551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632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C83-E397-4894-88CF-A220C2FE4D4F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0EC-849E-4EC5-B0A8-0533C1551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138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C83-E397-4894-88CF-A220C2FE4D4F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0EC-849E-4EC5-B0A8-0533C1551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74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C83-E397-4894-88CF-A220C2FE4D4F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0EC-849E-4EC5-B0A8-0533C1551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57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C83-E397-4894-88CF-A220C2FE4D4F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0EC-849E-4EC5-B0A8-0533C1551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946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02C83-E397-4894-88CF-A220C2FE4D4F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1B0EC-849E-4EC5-B0A8-0533C1551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12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41" y="527504"/>
            <a:ext cx="6775703" cy="5513079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225895" y="338217"/>
            <a:ext cx="91257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/>
              <a:t>UNIVERSIDADE FEDERAL DA BAHIA – UFBA</a:t>
            </a:r>
            <a:br>
              <a:rPr lang="pt-BR" sz="2400" b="1" dirty="0"/>
            </a:br>
            <a:r>
              <a:rPr lang="pt-BR" sz="2400" b="1" dirty="0"/>
              <a:t>FACULDADE DE FILOSOFIA E CIÊNCIAS HUMANAS – FFCH</a:t>
            </a:r>
            <a:br>
              <a:rPr lang="pt-BR" sz="2400" b="1" dirty="0"/>
            </a:br>
            <a:r>
              <a:rPr lang="pt-BR" sz="2400" b="1" dirty="0"/>
              <a:t>PROGRAMA DE PÓS-GRADUAÇÃO EM MUSEOLOGIA</a:t>
            </a:r>
            <a:endParaRPr lang="pt-BR" sz="2400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21" y="330768"/>
            <a:ext cx="988867" cy="1524881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177" y="335618"/>
            <a:ext cx="2227295" cy="1202928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868621" y="1855649"/>
            <a:ext cx="107533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/>
              <a:t>DEFESA DE DISSERTAÇÃO</a:t>
            </a:r>
          </a:p>
          <a:p>
            <a:pPr algn="ctr"/>
            <a:endParaRPr lang="pt-BR" sz="2400" dirty="0" smtClean="0"/>
          </a:p>
          <a:p>
            <a:pPr algn="ctr"/>
            <a:r>
              <a:rPr lang="pt-BR" sz="2400" i="1" dirty="0" smtClean="0">
                <a:solidFill>
                  <a:srgbClr val="800000"/>
                </a:solidFill>
              </a:rPr>
              <a:t>“</a:t>
            </a:r>
            <a:r>
              <a:rPr lang="pt-BR" sz="2400" i="1" dirty="0" smtClean="0">
                <a:solidFill>
                  <a:srgbClr val="800000"/>
                </a:solidFill>
              </a:rPr>
              <a:t>Reflexões </a:t>
            </a:r>
            <a:r>
              <a:rPr lang="pt-BR" sz="2400" i="1" dirty="0">
                <a:solidFill>
                  <a:srgbClr val="800000"/>
                </a:solidFill>
              </a:rPr>
              <a:t>sobre a musealização da arte da performance</a:t>
            </a:r>
            <a:r>
              <a:rPr lang="pt-BR" sz="2000" i="1" dirty="0" smtClean="0">
                <a:solidFill>
                  <a:srgbClr val="800000"/>
                </a:solidFill>
              </a:rPr>
              <a:t>”</a:t>
            </a:r>
          </a:p>
          <a:p>
            <a:pPr algn="ctr"/>
            <a:endParaRPr lang="pt-BR" sz="2000" dirty="0" smtClean="0">
              <a:solidFill>
                <a:srgbClr val="800000"/>
              </a:solidFill>
            </a:endParaRPr>
          </a:p>
          <a:p>
            <a:endParaRPr lang="pt-BR" sz="1000" dirty="0" smtClean="0"/>
          </a:p>
          <a:p>
            <a:pPr algn="ctr"/>
            <a:r>
              <a:rPr lang="pt-BR" sz="2400" b="1" dirty="0" smtClean="0"/>
              <a:t>CAMILA PAES LOPES</a:t>
            </a:r>
          </a:p>
          <a:p>
            <a:pPr algn="ctr"/>
            <a:endParaRPr lang="pt-BR" b="1" dirty="0" smtClean="0"/>
          </a:p>
          <a:p>
            <a:endParaRPr lang="pt-BR" sz="2000" b="1" dirty="0" smtClean="0"/>
          </a:p>
          <a:p>
            <a:r>
              <a:rPr lang="pt-BR" sz="2000" b="1" dirty="0" smtClean="0"/>
              <a:t>BANCA EXAMINADORA</a:t>
            </a:r>
          </a:p>
          <a:p>
            <a:pPr lvl="0"/>
            <a:r>
              <a:rPr lang="pt-BR" sz="2000" dirty="0" smtClean="0"/>
              <a:t>Profª </a:t>
            </a:r>
            <a:r>
              <a:rPr lang="pt-BR" sz="2000" dirty="0" err="1" smtClean="0"/>
              <a:t>Drª</a:t>
            </a:r>
            <a:r>
              <a:rPr lang="pt-BR" sz="2000" dirty="0" smtClean="0"/>
              <a:t> Mariela </a:t>
            </a:r>
            <a:r>
              <a:rPr lang="pt-BR" sz="2000" dirty="0" err="1" smtClean="0"/>
              <a:t>Brazón</a:t>
            </a:r>
            <a:r>
              <a:rPr lang="pt-BR" sz="2000" dirty="0" smtClean="0"/>
              <a:t> Hernández – UFBA – PPGMuseu (Orientadora)</a:t>
            </a:r>
          </a:p>
          <a:p>
            <a:pPr lvl="0"/>
            <a:r>
              <a:rPr lang="pt-BR" sz="2000" dirty="0" err="1" smtClean="0"/>
              <a:t>Profº</a:t>
            </a:r>
            <a:r>
              <a:rPr lang="pt-BR" sz="2000" dirty="0" smtClean="0"/>
              <a:t> Dr. Clóvis Carvalho Britto – UFBA- PPGMuseu</a:t>
            </a:r>
          </a:p>
          <a:p>
            <a:pPr lvl="0"/>
            <a:r>
              <a:rPr lang="pt-BR" sz="2000" dirty="0" smtClean="0"/>
              <a:t>Profª </a:t>
            </a:r>
            <a:r>
              <a:rPr lang="pt-BR" sz="2000" dirty="0" err="1" smtClean="0"/>
              <a:t>Drª</a:t>
            </a:r>
            <a:r>
              <a:rPr lang="pt-BR" sz="2000" dirty="0" smtClean="0"/>
              <a:t>. Ludmila da Silva Ribeiro de Britto – UFBA</a:t>
            </a:r>
          </a:p>
          <a:p>
            <a:pPr lvl="0"/>
            <a:endParaRPr lang="pt-BR" sz="2000" dirty="0" smtClean="0"/>
          </a:p>
          <a:p>
            <a:pPr lvl="0"/>
            <a:r>
              <a:rPr lang="pt-BR" sz="2000" b="1" dirty="0" smtClean="0"/>
              <a:t>DIA: </a:t>
            </a:r>
            <a:r>
              <a:rPr lang="pt-BR" sz="2000" dirty="0" smtClean="0"/>
              <a:t>07 de novembro de 2019, às 14:00 horas</a:t>
            </a:r>
          </a:p>
          <a:p>
            <a:pPr lvl="0"/>
            <a:r>
              <a:rPr lang="pt-BR" sz="2000" b="1" dirty="0" smtClean="0"/>
              <a:t>LOCAL: </a:t>
            </a:r>
            <a:r>
              <a:rPr lang="pt-BR" sz="2000" dirty="0" smtClean="0"/>
              <a:t>Sala do Laboratório de Museologia, 1º piso do Pavilhão da Biblioteca Isaías Alves - FFCH</a:t>
            </a:r>
          </a:p>
        </p:txBody>
      </p:sp>
    </p:spTree>
    <p:extLst>
      <p:ext uri="{BB962C8B-B14F-4D97-AF65-F5344CB8AC3E}">
        <p14:creationId xmlns:p14="http://schemas.microsoft.com/office/powerpoint/2010/main" val="2768769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85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ppgmuseu</dc:creator>
  <cp:lastModifiedBy>ppgmuseu</cp:lastModifiedBy>
  <cp:revision>5</cp:revision>
  <dcterms:created xsi:type="dcterms:W3CDTF">2019-09-18T14:49:43Z</dcterms:created>
  <dcterms:modified xsi:type="dcterms:W3CDTF">2019-09-18T15:14:39Z</dcterms:modified>
</cp:coreProperties>
</file>